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3400" cx="75565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000000"/>
          </p15:clr>
        </p15:guide>
        <p15:guide id="2" pos="238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g3TmNdNMR++i3sdcgNeW2oszqn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377825" y="2459037"/>
            <a:ext cx="6805612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515938" y="2665413"/>
            <a:ext cx="6516687" cy="44481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515938" y="7156450"/>
            <a:ext cx="6516687" cy="2338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ctrTitle"/>
          </p:nvPr>
        </p:nvSpPr>
        <p:spPr>
          <a:xfrm>
            <a:off x="944563" y="1749425"/>
            <a:ext cx="566737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944563" y="5616575"/>
            <a:ext cx="5667375" cy="2581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 rot="5400000">
            <a:off x="1788319" y="4121944"/>
            <a:ext cx="9090025" cy="17002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 rot="5400000">
            <a:off x="-1690687" y="2495550"/>
            <a:ext cx="9090025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 rot="5400000">
            <a:off x="251618" y="2585243"/>
            <a:ext cx="7058025" cy="6805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520700" y="712788"/>
            <a:ext cx="2436813" cy="24955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>
            <p:ph idx="2" type="pic"/>
          </p:nvPr>
        </p:nvSpPr>
        <p:spPr>
          <a:xfrm>
            <a:off x="3213100" y="1539875"/>
            <a:ext cx="3824288" cy="7599363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20700" y="3208338"/>
            <a:ext cx="2436813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520700" y="712788"/>
            <a:ext cx="2436813" cy="24955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3213100" y="1539875"/>
            <a:ext cx="3824288" cy="7599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520700" y="3208338"/>
            <a:ext cx="2436813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20700" y="569913"/>
            <a:ext cx="6516688" cy="2066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20700" y="2620963"/>
            <a:ext cx="3197225" cy="12858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20700" y="3906838"/>
            <a:ext cx="3197225" cy="5745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3825875" y="2620963"/>
            <a:ext cx="3211513" cy="12858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3825875" y="3906838"/>
            <a:ext cx="3211513" cy="5745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377825" y="2459038"/>
            <a:ext cx="3325813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3856038" y="2459038"/>
            <a:ext cx="3327400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77825" y="427037"/>
            <a:ext cx="6805612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77825" y="2459037"/>
            <a:ext cx="6805612" cy="7058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916737" y="9944100"/>
            <a:ext cx="266700" cy="2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object 2" id="60" name="Google Shape;60;p1"/>
          <p:cNvSpPr txBox="1"/>
          <p:nvPr/>
        </p:nvSpPr>
        <p:spPr>
          <a:xfrm>
            <a:off x="346075" y="288925"/>
            <a:ext cx="1919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b="1" lang="en-US" sz="1600"/>
              <a:t>4</a:t>
            </a: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AMO PRIZE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3" id="61" name="Google Shape;61;p1"/>
          <p:cNvSpPr txBox="1"/>
          <p:nvPr/>
        </p:nvSpPr>
        <p:spPr>
          <a:xfrm>
            <a:off x="5711825" y="288925"/>
            <a:ext cx="1500187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descr="object 4" id="62" name="Google Shape;62;p1"/>
          <p:cNvCxnSpPr/>
          <p:nvPr/>
        </p:nvCxnSpPr>
        <p:spPr>
          <a:xfrm>
            <a:off x="358775" y="909637"/>
            <a:ext cx="6840537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descr="object 5" id="63" name="Google Shape;63;p1"/>
          <p:cNvCxnSpPr/>
          <p:nvPr/>
        </p:nvCxnSpPr>
        <p:spPr>
          <a:xfrm>
            <a:off x="358775" y="4411662"/>
            <a:ext cx="6840537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descr="object 6" id="64" name="Google Shape;64;p1"/>
          <p:cNvCxnSpPr/>
          <p:nvPr/>
        </p:nvCxnSpPr>
        <p:spPr>
          <a:xfrm>
            <a:off x="358775" y="6273800"/>
            <a:ext cx="3317875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descr="object 7" id="65" name="Google Shape;65;p1"/>
          <p:cNvCxnSpPr/>
          <p:nvPr/>
        </p:nvCxnSpPr>
        <p:spPr>
          <a:xfrm>
            <a:off x="3881437" y="6273800"/>
            <a:ext cx="3317875" cy="0"/>
          </a:xfrm>
          <a:prstGeom prst="straightConnector1">
            <a:avLst/>
          </a:prstGeom>
          <a:noFill/>
          <a:ln cap="flat" cmpd="sng" w="889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descr="object 8" id="66" name="Google Shape;66;p1"/>
          <p:cNvSpPr txBox="1"/>
          <p:nvPr/>
        </p:nvSpPr>
        <p:spPr>
          <a:xfrm>
            <a:off x="346075" y="6426200"/>
            <a:ext cx="3343275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OWNER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0" marR="0" rtl="0" algn="l">
              <a:lnSpc>
                <a:spcPct val="108333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the project owner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9" id="67" name="Google Shape;67;p1"/>
          <p:cNvSpPr txBox="1"/>
          <p:nvPr/>
        </p:nvSpPr>
        <p:spPr>
          <a:xfrm>
            <a:off x="346075" y="1062037"/>
            <a:ext cx="6137275" cy="2500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0" marR="0" rtl="0" algn="l">
              <a:lnSpc>
                <a:spcPct val="1075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the project (70 signs maximum)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0" marR="0" rtl="0" algn="l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Project location (70 signs maximum)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10" id="68" name="Google Shape;68;p1"/>
          <p:cNvSpPr txBox="1"/>
          <p:nvPr/>
        </p:nvSpPr>
        <p:spPr>
          <a:xfrm>
            <a:off x="3868737" y="6426200"/>
            <a:ext cx="3343275" cy="590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0" marR="0" rtl="0" algn="l">
              <a:lnSpc>
                <a:spcPct val="108333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the architect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11" id="69" name="Google Shape;69;p1"/>
          <p:cNvSpPr txBox="1"/>
          <p:nvPr/>
        </p:nvSpPr>
        <p:spPr>
          <a:xfrm>
            <a:off x="3881437" y="8963025"/>
            <a:ext cx="3317875" cy="7556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Signature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12" id="70" name="Google Shape;70;p1"/>
          <p:cNvSpPr txBox="1"/>
          <p:nvPr/>
        </p:nvSpPr>
        <p:spPr>
          <a:xfrm>
            <a:off x="358775" y="8963025"/>
            <a:ext cx="3319462" cy="75565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Signature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13" id="71" name="Google Shape;71;p1"/>
          <p:cNvSpPr txBox="1"/>
          <p:nvPr/>
        </p:nvSpPr>
        <p:spPr>
          <a:xfrm>
            <a:off x="3881437" y="7496175"/>
            <a:ext cx="3317875" cy="846137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Stamp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14" id="72" name="Google Shape;72;p1"/>
          <p:cNvSpPr txBox="1"/>
          <p:nvPr/>
        </p:nvSpPr>
        <p:spPr>
          <a:xfrm>
            <a:off x="358775" y="7496175"/>
            <a:ext cx="3319462" cy="846137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7979"/>
              </a:buClr>
              <a:buSzPts val="1600"/>
              <a:buFont typeface="Arial"/>
              <a:buNone/>
            </a:pPr>
            <a:r>
              <a:rPr b="0" i="1" lang="en-US" sz="1600" u="none" cap="none" strike="noStrike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rPr>
              <a:t>Stamp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object 9" id="73" name="Google Shape;73;p1"/>
          <p:cNvSpPr txBox="1"/>
          <p:nvPr/>
        </p:nvSpPr>
        <p:spPr>
          <a:xfrm>
            <a:off x="346075" y="4572000"/>
            <a:ext cx="6672262" cy="2025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12700" lvl="0" marL="0" marR="0" rtl="0" algn="l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0" marR="0" rtl="0" algn="l">
              <a:lnSpc>
                <a:spcPct val="1075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the team (50 signs maximum)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Aude Carpentier</dc:creator>
</cp:coreProperties>
</file>