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3400" cx="7556500"/>
  <p:notesSz cx="6858000" cy="9144000"/>
  <p:embeddedFontLst>
    <p:embeddedFont>
      <p:font typeface="Helvetica Neue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000000"/>
          </p15:clr>
        </p15:guide>
        <p15:guide id="2" pos="2380">
          <p15:clr>
            <a:srgbClr val="000000"/>
          </p15:clr>
        </p15:guide>
      </p15:sldGuideLst>
    </p:ext>
    <p:ext uri="GoogleSlidesCustomDataVersion2">
      <go:slidesCustomData xmlns:go="http://customooxmlschemas.google.com/" r:id="rId11" roundtripDataSignature="AMtx7miTkYQSfcjhPzht1SYW+gylpnos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HelveticaNeue-boldItalic.fntdata"/><Relationship Id="rId9" Type="http://schemas.openxmlformats.org/officeDocument/2006/relationships/font" Target="fonts/HelveticaNeu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HelveticaNeue-regular.fntdata"/><Relationship Id="rId8" Type="http://schemas.openxmlformats.org/officeDocument/2006/relationships/font" Target="fonts/HelveticaNeu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377825" y="427037"/>
            <a:ext cx="6805612" cy="1711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377825" y="2459037"/>
            <a:ext cx="6805612" cy="7058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title"/>
          </p:nvPr>
        </p:nvSpPr>
        <p:spPr>
          <a:xfrm>
            <a:off x="515938" y="2665413"/>
            <a:ext cx="6516687" cy="44481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1" type="body"/>
          </p:nvPr>
        </p:nvSpPr>
        <p:spPr>
          <a:xfrm>
            <a:off x="515938" y="7156450"/>
            <a:ext cx="6516687" cy="23383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ctrTitle"/>
          </p:nvPr>
        </p:nvSpPr>
        <p:spPr>
          <a:xfrm>
            <a:off x="944563" y="1749425"/>
            <a:ext cx="566737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944563" y="5616575"/>
            <a:ext cx="5667375" cy="2581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/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 rot="5400000">
            <a:off x="1788319" y="4121944"/>
            <a:ext cx="9090025" cy="17002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 rot="5400000">
            <a:off x="-1690687" y="2495550"/>
            <a:ext cx="9090025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377825" y="427037"/>
            <a:ext cx="6805612" cy="1711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 rot="5400000">
            <a:off x="251618" y="2585243"/>
            <a:ext cx="7058025" cy="68056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520700" y="712788"/>
            <a:ext cx="2436813" cy="24955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/>
          <p:nvPr>
            <p:ph idx="2" type="pic"/>
          </p:nvPr>
        </p:nvSpPr>
        <p:spPr>
          <a:xfrm>
            <a:off x="3213100" y="1539875"/>
            <a:ext cx="3824288" cy="7599363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520700" y="3208338"/>
            <a:ext cx="2436813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  <a:defRPr sz="1000"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type="title"/>
          </p:nvPr>
        </p:nvSpPr>
        <p:spPr>
          <a:xfrm>
            <a:off x="520700" y="712788"/>
            <a:ext cx="2436813" cy="24955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" type="body"/>
          </p:nvPr>
        </p:nvSpPr>
        <p:spPr>
          <a:xfrm>
            <a:off x="3213100" y="1539875"/>
            <a:ext cx="3824288" cy="75993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9" name="Google Shape;29;p7"/>
          <p:cNvSpPr txBox="1"/>
          <p:nvPr>
            <p:ph idx="2" type="body"/>
          </p:nvPr>
        </p:nvSpPr>
        <p:spPr>
          <a:xfrm>
            <a:off x="520700" y="3208338"/>
            <a:ext cx="2436813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  <a:defRPr sz="1000"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0" name="Google Shape;30;p7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377825" y="427037"/>
            <a:ext cx="6805612" cy="1711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520700" y="569913"/>
            <a:ext cx="6516688" cy="2066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520700" y="2620963"/>
            <a:ext cx="3197225" cy="12858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b="1" sz="2000"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sz="1800"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520700" y="3906838"/>
            <a:ext cx="3197225" cy="57451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3825875" y="2620963"/>
            <a:ext cx="3211513" cy="12858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b="1" sz="2000"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sz="1800"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3825875" y="3906838"/>
            <a:ext cx="3211513" cy="57451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type="title"/>
          </p:nvPr>
        </p:nvSpPr>
        <p:spPr>
          <a:xfrm>
            <a:off x="377825" y="427037"/>
            <a:ext cx="6805612" cy="1711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1" type="body"/>
          </p:nvPr>
        </p:nvSpPr>
        <p:spPr>
          <a:xfrm>
            <a:off x="377825" y="2459038"/>
            <a:ext cx="3325813" cy="7058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2" type="body"/>
          </p:nvPr>
        </p:nvSpPr>
        <p:spPr>
          <a:xfrm>
            <a:off x="3856038" y="2459038"/>
            <a:ext cx="3327400" cy="7058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77825" y="427037"/>
            <a:ext cx="6805612" cy="1711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77825" y="2459037"/>
            <a:ext cx="6805612" cy="7058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object 2" id="60" name="Google Shape;60;p1"/>
          <p:cNvSpPr txBox="1"/>
          <p:nvPr/>
        </p:nvSpPr>
        <p:spPr>
          <a:xfrm>
            <a:off x="346075" y="288925"/>
            <a:ext cx="1531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127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PRIX A</a:t>
            </a: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 20</a:t>
            </a:r>
            <a:r>
              <a:rPr b="1" lang="en-US" sz="1600"/>
              <a:t>24</a:t>
            </a:r>
            <a:endParaRPr/>
          </a:p>
        </p:txBody>
      </p:sp>
      <p:sp>
        <p:nvSpPr>
          <p:cNvPr descr="object 3" id="61" name="Google Shape;61;p1"/>
          <p:cNvSpPr txBox="1"/>
          <p:nvPr/>
        </p:nvSpPr>
        <p:spPr>
          <a:xfrm>
            <a:off x="5711825" y="288925"/>
            <a:ext cx="1500187" cy="2222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127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CANDIDATURE</a:t>
            </a:r>
            <a:endParaRPr/>
          </a:p>
        </p:txBody>
      </p:sp>
      <p:cxnSp>
        <p:nvCxnSpPr>
          <p:cNvPr descr="object 4" id="62" name="Google Shape;62;p1"/>
          <p:cNvCxnSpPr/>
          <p:nvPr/>
        </p:nvCxnSpPr>
        <p:spPr>
          <a:xfrm>
            <a:off x="358775" y="909637"/>
            <a:ext cx="6840537" cy="0"/>
          </a:xfrm>
          <a:prstGeom prst="straightConnector1">
            <a:avLst/>
          </a:prstGeom>
          <a:noFill/>
          <a:ln cap="flat" cmpd="sng" w="889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descr="object 5" id="63" name="Google Shape;63;p1"/>
          <p:cNvCxnSpPr/>
          <p:nvPr/>
        </p:nvCxnSpPr>
        <p:spPr>
          <a:xfrm>
            <a:off x="358775" y="4411662"/>
            <a:ext cx="6840537" cy="0"/>
          </a:xfrm>
          <a:prstGeom prst="straightConnector1">
            <a:avLst/>
          </a:prstGeom>
          <a:noFill/>
          <a:ln cap="flat" cmpd="sng" w="889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descr="object 6" id="64" name="Google Shape;64;p1"/>
          <p:cNvCxnSpPr/>
          <p:nvPr/>
        </p:nvCxnSpPr>
        <p:spPr>
          <a:xfrm>
            <a:off x="358775" y="6273800"/>
            <a:ext cx="3317875" cy="0"/>
          </a:xfrm>
          <a:prstGeom prst="straightConnector1">
            <a:avLst/>
          </a:prstGeom>
          <a:noFill/>
          <a:ln cap="flat" cmpd="sng" w="889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descr="object 7" id="65" name="Google Shape;65;p1"/>
          <p:cNvCxnSpPr/>
          <p:nvPr/>
        </p:nvCxnSpPr>
        <p:spPr>
          <a:xfrm>
            <a:off x="3881437" y="6273800"/>
            <a:ext cx="3317875" cy="0"/>
          </a:xfrm>
          <a:prstGeom prst="straightConnector1">
            <a:avLst/>
          </a:prstGeom>
          <a:noFill/>
          <a:ln cap="flat" cmpd="sng" w="889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descr="object 8" id="66" name="Google Shape;66;p1"/>
          <p:cNvSpPr txBox="1"/>
          <p:nvPr/>
        </p:nvSpPr>
        <p:spPr>
          <a:xfrm>
            <a:off x="346075" y="6426200"/>
            <a:ext cx="3343275" cy="9128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12700" lvl="0" marL="0" marR="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MAÎTRE D’OUVRAGE</a:t>
            </a:r>
            <a:endParaRPr/>
          </a:p>
          <a:p>
            <a:pPr indent="12700" lvl="0" marL="0" marR="0" rtl="0" algn="l">
              <a:lnSpc>
                <a:spcPct val="108333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Ici vient le nom du  maître d’ouvrage</a:t>
            </a:r>
            <a:endParaRPr/>
          </a:p>
        </p:txBody>
      </p:sp>
      <p:sp>
        <p:nvSpPr>
          <p:cNvPr descr="object 9" id="67" name="Google Shape;67;p1"/>
          <p:cNvSpPr txBox="1"/>
          <p:nvPr/>
        </p:nvSpPr>
        <p:spPr>
          <a:xfrm>
            <a:off x="346075" y="1062037"/>
            <a:ext cx="6137275" cy="2474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12700" lvl="0" marL="0" marR="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PROJET</a:t>
            </a:r>
            <a:endParaRPr/>
          </a:p>
          <a:p>
            <a:pPr indent="12700" lvl="0" marL="0" marR="0" rtl="0" algn="l">
              <a:lnSpc>
                <a:spcPct val="1075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Ici vient le nom du projet  (70 caractères maximum)</a:t>
            </a:r>
            <a:endParaRPr/>
          </a:p>
          <a:p>
            <a:pPr indent="12700" lvl="0" marL="0" marR="0" rtl="0" algn="l">
              <a:lnSpc>
                <a:spcPct val="107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Ici vient sa localisation  (70 caractères maximum)</a:t>
            </a:r>
            <a:endParaRPr/>
          </a:p>
        </p:txBody>
      </p:sp>
      <p:sp>
        <p:nvSpPr>
          <p:cNvPr descr="object 10" id="68" name="Google Shape;68;p1"/>
          <p:cNvSpPr txBox="1"/>
          <p:nvPr/>
        </p:nvSpPr>
        <p:spPr>
          <a:xfrm>
            <a:off x="3868737" y="6426200"/>
            <a:ext cx="3343275" cy="9128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12700" lvl="0" marL="0" marR="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ARCHITECTE</a:t>
            </a:r>
            <a:endParaRPr/>
          </a:p>
          <a:p>
            <a:pPr indent="12700" lvl="0" marL="0" marR="0" rtl="0" algn="l">
              <a:lnSpc>
                <a:spcPct val="108333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Ici vient le nom de  l’architecte</a:t>
            </a:r>
            <a:endParaRPr/>
          </a:p>
        </p:txBody>
      </p:sp>
      <p:sp>
        <p:nvSpPr>
          <p:cNvPr descr="object 11" id="69" name="Google Shape;69;p1"/>
          <p:cNvSpPr txBox="1"/>
          <p:nvPr/>
        </p:nvSpPr>
        <p:spPr>
          <a:xfrm>
            <a:off x="3881437" y="8963025"/>
            <a:ext cx="3317875" cy="75565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7979"/>
              </a:buClr>
              <a:buSzPts val="1600"/>
              <a:buFont typeface="Arial"/>
              <a:buNone/>
            </a:pPr>
            <a:r>
              <a:rPr b="0" i="1" lang="en-US" sz="1600" u="none" cap="none" strike="noStrike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rPr>
              <a:t>Signature</a:t>
            </a:r>
            <a:endParaRPr/>
          </a:p>
        </p:txBody>
      </p:sp>
      <p:sp>
        <p:nvSpPr>
          <p:cNvPr descr="object 12" id="70" name="Google Shape;70;p1"/>
          <p:cNvSpPr txBox="1"/>
          <p:nvPr/>
        </p:nvSpPr>
        <p:spPr>
          <a:xfrm>
            <a:off x="358775" y="8963025"/>
            <a:ext cx="3319462" cy="75565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7979"/>
              </a:buClr>
              <a:buSzPts val="1600"/>
              <a:buFont typeface="Arial"/>
              <a:buNone/>
            </a:pPr>
            <a:r>
              <a:rPr b="0" i="1" lang="en-US" sz="1600" u="none" cap="none" strike="noStrike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rPr>
              <a:t>Signature</a:t>
            </a:r>
            <a:endParaRPr/>
          </a:p>
        </p:txBody>
      </p:sp>
      <p:sp>
        <p:nvSpPr>
          <p:cNvPr descr="object 13" id="71" name="Google Shape;71;p1"/>
          <p:cNvSpPr txBox="1"/>
          <p:nvPr/>
        </p:nvSpPr>
        <p:spPr>
          <a:xfrm>
            <a:off x="3881437" y="7496175"/>
            <a:ext cx="3317875" cy="80645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7979"/>
              </a:buClr>
              <a:buSzPts val="1600"/>
              <a:buFont typeface="Arial"/>
              <a:buNone/>
            </a:pPr>
            <a:r>
              <a:rPr b="0" i="1" lang="en-US" sz="1600" u="none" cap="none" strike="noStrike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rPr>
              <a:t>Tampon</a:t>
            </a:r>
            <a:endParaRPr/>
          </a:p>
        </p:txBody>
      </p:sp>
      <p:sp>
        <p:nvSpPr>
          <p:cNvPr descr="object 14" id="72" name="Google Shape;72;p1"/>
          <p:cNvSpPr txBox="1"/>
          <p:nvPr/>
        </p:nvSpPr>
        <p:spPr>
          <a:xfrm>
            <a:off x="358775" y="7496175"/>
            <a:ext cx="3319462" cy="80645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7979"/>
              </a:buClr>
              <a:buSzPts val="1600"/>
              <a:buFont typeface="Arial"/>
              <a:buNone/>
            </a:pPr>
            <a:r>
              <a:rPr b="0" i="1" lang="en-US" sz="1600" u="none" cap="none" strike="noStrike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rPr>
              <a:t>Tampon</a:t>
            </a:r>
            <a:endParaRPr/>
          </a:p>
        </p:txBody>
      </p:sp>
      <p:sp>
        <p:nvSpPr>
          <p:cNvPr descr="object 9" id="73" name="Google Shape;73;p1"/>
          <p:cNvSpPr txBox="1"/>
          <p:nvPr/>
        </p:nvSpPr>
        <p:spPr>
          <a:xfrm>
            <a:off x="346075" y="4572000"/>
            <a:ext cx="6672262" cy="20256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12700" lvl="0" marL="0" marR="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ÉQUIPE</a:t>
            </a:r>
            <a:endParaRPr/>
          </a:p>
          <a:p>
            <a:pPr indent="12700" lvl="0" marL="0" marR="0" rtl="0" algn="l">
              <a:lnSpc>
                <a:spcPct val="1075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Ici vient le nom de l’équipe  (50 caractères maximum)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0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Aude Carpentier</dc:creator>
</cp:coreProperties>
</file>